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817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5018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9911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060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0639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105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332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599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299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215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5011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3F725E-C182-4099-8611-DA620A8C2EF6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D0902F-0B1B-42CB-B148-91E9893CFE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3116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t="10000" b="1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9709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1</cp:revision>
  <dcterms:created xsi:type="dcterms:W3CDTF">2014-03-02T12:33:58Z</dcterms:created>
  <dcterms:modified xsi:type="dcterms:W3CDTF">2014-03-02T12:39:59Z</dcterms:modified>
</cp:coreProperties>
</file>

<file path=docProps/thumbnail.jpeg>
</file>