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256" r:id="rId3"/>
    <p:sldId id="257" r:id="rId4"/>
  </p:sldIdLst>
  <p:sldSz cx="12192000" cy="6858000"/>
  <p:notesSz cx="7104380" cy="1023493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kern="1200">
        <a:solidFill>
          <a:schemeClr val="tx1"/>
        </a:solidFill>
        <a:latin typeface="Arial" panose="02080604020202020204" pitchFamily="34" charset="0"/>
        <a:ea typeface="宋体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kern="1200">
        <a:solidFill>
          <a:schemeClr val="tx1"/>
        </a:solidFill>
        <a:latin typeface="Arial" panose="02080604020202020204" pitchFamily="34" charset="0"/>
        <a:ea typeface="宋体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kern="1200">
        <a:solidFill>
          <a:schemeClr val="tx1"/>
        </a:solidFill>
        <a:latin typeface="Arial" panose="02080604020202020204" pitchFamily="34" charset="0"/>
        <a:ea typeface="宋体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kern="1200">
        <a:solidFill>
          <a:schemeClr val="tx1"/>
        </a:solidFill>
        <a:latin typeface="Arial" panose="02080604020202020204" pitchFamily="34" charset="0"/>
        <a:ea typeface="宋体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kern="1200">
        <a:solidFill>
          <a:schemeClr val="tx1"/>
        </a:solidFill>
        <a:latin typeface="Arial" panose="02080604020202020204" pitchFamily="34" charset="0"/>
        <a:ea typeface="宋体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kern="1200">
        <a:solidFill>
          <a:schemeClr val="tx1"/>
        </a:solidFill>
        <a:latin typeface="Arial" panose="02080604020202020204" pitchFamily="34" charset="0"/>
        <a:ea typeface="宋体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kern="1200">
        <a:solidFill>
          <a:schemeClr val="tx1"/>
        </a:solidFill>
        <a:latin typeface="Arial" panose="02080604020202020204" pitchFamily="34" charset="0"/>
        <a:ea typeface="宋体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kern="1200">
        <a:solidFill>
          <a:schemeClr val="tx1"/>
        </a:solidFill>
        <a:latin typeface="Arial" panose="02080604020202020204" pitchFamily="34" charset="0"/>
        <a:ea typeface="宋体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kern="1200">
        <a:solidFill>
          <a:schemeClr val="tx1"/>
        </a:solidFill>
        <a:latin typeface="Arial" panose="02080604020202020204" pitchFamily="34" charset="0"/>
        <a:ea typeface="宋体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2B2B2"/>
    <a:srgbClr val="202020"/>
    <a:srgbClr val="323232"/>
    <a:srgbClr val="CC3300"/>
    <a:srgbClr val="CC0000"/>
    <a:srgbClr val="FF3300"/>
    <a:srgbClr val="990000"/>
    <a:srgbClr val="FF8D41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2278"/>
    <p:restoredTop sz="94660"/>
  </p:normalViewPr>
  <p:slideViewPr>
    <p:cSldViewPr snapToGrid="0" showGuides="1">
      <p:cViewPr varScale="1">
        <p:scale>
          <a:sx n="75" d="100"/>
          <a:sy n="75" d="100"/>
        </p:scale>
        <p:origin x="90" y="96"/>
      </p:cViewPr>
      <p:guideLst>
        <p:guide orient="horz" pos="2159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1999" cy="71999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/>
      <p:sp>
        <p:nvSpPr>
          <p:cNvPr id="2" name="页眉占位符 1"/>
          <p:cNvSpPr>
            <a:spLocks noGrp="true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45"/>
            </a:lvl1pPr>
          </a:lstStyle>
          <a:p>
            <a:pPr fontAlgn="auto"/>
            <a:endParaRPr lang="zh-CN" altLang="en-US" strike="noStrike" noProof="1"/>
          </a:p>
        </p:txBody>
      </p:sp>
      <p:sp>
        <p:nvSpPr>
          <p:cNvPr id="3" name="日期占位符 2"/>
          <p:cNvSpPr>
            <a:spLocks noGrp="true"/>
          </p:cNvSpPr>
          <p:nvPr>
            <p:ph type="dt" sz="quarter" idx="1"/>
          </p:nvPr>
        </p:nvSpPr>
        <p:spPr>
          <a:xfrm>
            <a:off x="4024313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45"/>
            </a:lvl1pPr>
          </a:lstStyle>
          <a:p>
            <a:pPr fontAlgn="auto"/>
            <a:fld id="{0F9B84EA-7D68-4D60-9CB1-D50884785D1C}" type="datetimeFigureOut">
              <a:rPr lang="zh-CN" altLang="en-US" sz="1245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4" name="页脚占位符 3"/>
          <p:cNvSpPr>
            <a:spLocks noGrp="true"/>
          </p:cNvSpPr>
          <p:nvPr>
            <p:ph type="ftr" sz="quarter" idx="2"/>
          </p:nvPr>
        </p:nvSpPr>
        <p:spPr>
          <a:xfrm>
            <a:off x="0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45"/>
            </a:lvl1pPr>
          </a:lstStyle>
          <a:p>
            <a:pPr fontAlgn="auto"/>
            <a:endParaRPr lang="zh-CN" altLang="en-US" strike="noStrike" noProof="1"/>
          </a:p>
        </p:txBody>
      </p:sp>
      <p:sp>
        <p:nvSpPr>
          <p:cNvPr id="5" name="灯片编号占位符 4"/>
          <p:cNvSpPr>
            <a:spLocks noGrp="true"/>
          </p:cNvSpPr>
          <p:nvPr>
            <p:ph type="sldNum" sz="quarter" idx="3"/>
          </p:nvPr>
        </p:nvSpPr>
        <p:spPr>
          <a:xfrm>
            <a:off x="4024313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45"/>
            </a:lvl1pPr>
          </a:lstStyle>
          <a:p>
            <a:pPr fontAlgn="auto"/>
            <a:fld id="{8D4E0FC9-F1F8-4FAE-9988-3BA365CFD46F}" type="slidenum">
              <a:rPr lang="zh-CN" altLang="en-US" sz="1245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/>
      <p:sp>
        <p:nvSpPr>
          <p:cNvPr id="2" name="页眉占位符 1"/>
          <p:cNvSpPr>
            <a:spLocks noGrp="true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fontAlgn="auto"/>
            <a:endParaRPr lang="zh-CN" altLang="en-US" strike="noStrike" noProof="1"/>
          </a:p>
        </p:txBody>
      </p:sp>
      <p:sp>
        <p:nvSpPr>
          <p:cNvPr id="3" name="日期占位符 2"/>
          <p:cNvSpPr>
            <a:spLocks noGrp="true"/>
          </p:cNvSpPr>
          <p:nvPr>
            <p:ph type="dt" idx="1"/>
          </p:nvPr>
        </p:nvSpPr>
        <p:spPr>
          <a:xfrm>
            <a:off x="4024313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fontAlgn="auto"/>
            <a:fld id="{D6C8D182-E4C8-4120-9249-FC9774456FFA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3076" name="幻灯片图像占位符 3"/>
          <p:cNvSpPr>
            <a:spLocks noGrp="true" noRot="true" noChangeAspect="true"/>
          </p:cNvSpPr>
          <p:nvPr>
            <p:ph type="sldImg"/>
          </p:nvPr>
        </p:nvSpPr>
        <p:spPr>
          <a:xfrm>
            <a:off x="482600" y="1279525"/>
            <a:ext cx="6140450" cy="3454400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077" name="备注占位符 4"/>
          <p:cNvSpPr>
            <a:spLocks noGrp="true"/>
          </p:cNvSpPr>
          <p:nvPr>
            <p:ph type="body" sz="quarter"/>
          </p:nvPr>
        </p:nvSpPr>
        <p:spPr>
          <a:xfrm>
            <a:off x="711200" y="4926013"/>
            <a:ext cx="5683250" cy="4029075"/>
          </a:xfrm>
          <a:prstGeom prst="rect">
            <a:avLst/>
          </a:prstGeom>
          <a:noFill/>
          <a:ln w="9525">
            <a:noFill/>
          </a:ln>
        </p:spPr>
        <p:txBody>
          <a:bodyPr vert="horz" lIns="91440" tIns="45720" rIns="91440" bIns="45720" anchor="t" anchorCtr="false"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true"/>
          </p:cNvSpPr>
          <p:nvPr>
            <p:ph type="ftr" sz="quarter" idx="4"/>
          </p:nvPr>
        </p:nvSpPr>
        <p:spPr>
          <a:xfrm>
            <a:off x="0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fontAlgn="auto"/>
            <a:endParaRPr lang="zh-CN" altLang="en-US" strike="noStrike" noProof="1"/>
          </a:p>
        </p:txBody>
      </p:sp>
      <p:sp>
        <p:nvSpPr>
          <p:cNvPr id="7" name="灯片编号占位符 6"/>
          <p:cNvSpPr>
            <a:spLocks noGrp="true"/>
          </p:cNvSpPr>
          <p:nvPr>
            <p:ph type="sldNum" sz="quarter" idx="5"/>
          </p:nvPr>
        </p:nvSpPr>
        <p:spPr>
          <a:xfrm>
            <a:off x="4024313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fontAlgn="auto"/>
            <a:fld id="{85D0DACE-38E0-42D2-9336-2B707D34BC6D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true"/>
          </p:cNvSpPr>
          <p:nvPr>
            <p:ph type="ctrTitle" hasCustomPrompt="true"/>
          </p:nvPr>
        </p:nvSpPr>
        <p:spPr>
          <a:xfrm>
            <a:off x="1524000" y="1322962"/>
            <a:ext cx="9144000" cy="2187001"/>
          </a:xfrm>
        </p:spPr>
        <p:txBody>
          <a:bodyPr anchor="b">
            <a:normAutofit/>
          </a:bodyPr>
          <a:lstStyle>
            <a:lvl1pPr algn="ctr">
              <a:lnSpc>
                <a:spcPct val="130000"/>
              </a:lnSpc>
              <a:defRPr sz="60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pPr fontAlgn="auto"/>
            <a:r>
              <a:rPr lang="zh-CN" altLang="en-US" strike="noStrike" noProof="1" dirty="0"/>
              <a:t>单击此处添加标题</a:t>
            </a:r>
            <a:endParaRPr lang="zh-CN" altLang="en-US" strike="noStrike" noProof="1" dirty="0"/>
          </a:p>
        </p:txBody>
      </p:sp>
      <p:sp>
        <p:nvSpPr>
          <p:cNvPr id="3" name="副标题 2"/>
          <p:cNvSpPr>
            <a:spLocks noGrp="true"/>
          </p:cNvSpPr>
          <p:nvPr>
            <p:ph type="subTitle" idx="1" hasCustomPrompt="true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j-lt"/>
                <a:ea typeface="+mj-ea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fontAlgn="auto"/>
            <a:r>
              <a:rPr lang="zh-CN" altLang="en-US" strike="noStrike" noProof="1" dirty="0"/>
              <a:t>单击此处添加副标题</a:t>
            </a:r>
            <a:endParaRPr lang="zh-CN" altLang="en-US" strike="noStrike" noProof="1" dirty="0"/>
          </a:p>
        </p:txBody>
      </p:sp>
      <p:sp>
        <p:nvSpPr>
          <p:cNvPr id="4" name="日期占位符 3"/>
          <p:cNvSpPr>
            <a:spLocks noGrp="true"/>
          </p:cNvSpPr>
          <p:nvPr>
            <p:ph type="dt" sz="half" idx="10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5" name="页脚占位符 4"/>
          <p:cNvSpPr>
            <a:spLocks noGrp="true"/>
          </p:cNvSpPr>
          <p:nvPr>
            <p:ph type="ftr" sz="quarter" idx="11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6" name="灯片编号占位符 5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内容占位符 6"/>
          <p:cNvSpPr>
            <a:spLocks noGrp="true"/>
          </p:cNvSpPr>
          <p:nvPr>
            <p:ph sz="quarter" idx="13"/>
          </p:nvPr>
        </p:nvSpPr>
        <p:spPr>
          <a:xfrm>
            <a:off x="838200" y="551543"/>
            <a:ext cx="10515600" cy="5558971"/>
          </a:xfrm>
        </p:spPr>
        <p:txBody>
          <a:bodyPr/>
          <a:lstStyle/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  <a:p>
            <a:pPr lvl="1" fontAlgn="auto"/>
            <a:r>
              <a:rPr lang="zh-CN" altLang="en-US" strike="noStrike" noProof="1" dirty="0"/>
              <a:t>第二级</a:t>
            </a:r>
            <a:endParaRPr lang="zh-CN" altLang="en-US" strike="noStrike" noProof="1" dirty="0"/>
          </a:p>
          <a:p>
            <a:pPr lvl="2" fontAlgn="auto"/>
            <a:r>
              <a:rPr lang="zh-CN" altLang="en-US" strike="noStrike" noProof="1" dirty="0"/>
              <a:t>第三级</a:t>
            </a:r>
            <a:endParaRPr lang="zh-CN" altLang="en-US" strike="noStrike" noProof="1" dirty="0"/>
          </a:p>
          <a:p>
            <a:pPr lvl="3" fontAlgn="auto"/>
            <a:r>
              <a:rPr lang="zh-CN" altLang="en-US" strike="noStrike" noProof="1" dirty="0"/>
              <a:t>第四级</a:t>
            </a:r>
            <a:endParaRPr lang="zh-CN" altLang="en-US" strike="noStrike" noProof="1" dirty="0"/>
          </a:p>
          <a:p>
            <a:pPr lvl="4" fontAlgn="auto"/>
            <a:r>
              <a:rPr lang="zh-CN" altLang="en-US" strike="noStrike" noProof="1" dirty="0"/>
              <a:t>第五级</a:t>
            </a:r>
            <a:endParaRPr lang="zh-CN" altLang="en-US" strike="noStrike" noProof="1" dirty="0"/>
          </a:p>
        </p:txBody>
      </p:sp>
      <p:sp>
        <p:nvSpPr>
          <p:cNvPr id="2" name="日期占位符 1"/>
          <p:cNvSpPr>
            <a:spLocks noGrp="true"/>
          </p:cNvSpPr>
          <p:nvPr>
            <p:ph type="dt" sz="half" idx="14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3" name="页脚占位符 2"/>
          <p:cNvSpPr>
            <a:spLocks noGrp="true"/>
          </p:cNvSpPr>
          <p:nvPr>
            <p:ph type="ftr" sz="quarter" idx="15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4" name="灯片编号占位符 3"/>
          <p:cNvSpPr>
            <a:spLocks noGrp="true"/>
          </p:cNvSpPr>
          <p:nvPr>
            <p:ph type="sldNum" sz="quarter" idx="16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true"/>
          </p:cNvSpPr>
          <p:nvPr>
            <p:ph type="title"/>
          </p:nvPr>
        </p:nvSpPr>
        <p:spPr>
          <a:xfrm>
            <a:off x="647700" y="258445"/>
            <a:ext cx="10515600" cy="1325563"/>
          </a:xfrm>
        </p:spPr>
        <p:txBody>
          <a:bodyPr anchor="ctr" anchorCtr="false">
            <a:normAutofit/>
          </a:bodyPr>
          <a:lstStyle>
            <a:lvl1pPr>
              <a:defRPr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pPr fontAlgn="auto"/>
            <a:r>
              <a:rPr lang="zh-CN" altLang="en-US" strike="noStrike" noProof="1" dirty="0"/>
              <a:t>单击此处编辑母版标题样式</a:t>
            </a:r>
            <a:endParaRPr lang="zh-CN" altLang="en-US" strike="noStrike" noProof="1" dirty="0"/>
          </a:p>
        </p:txBody>
      </p:sp>
      <p:sp>
        <p:nvSpPr>
          <p:cNvPr id="3" name="内容占位符 2"/>
          <p:cNvSpPr>
            <a:spLocks noGrp="true"/>
          </p:cNvSpPr>
          <p:nvPr>
            <p:ph idx="1"/>
          </p:nvPr>
        </p:nvSpPr>
        <p:spPr>
          <a:xfrm>
            <a:off x="647700" y="1825625"/>
            <a:ext cx="10515600" cy="4351338"/>
          </a:xfrm>
        </p:spPr>
        <p:txBody>
          <a:bodyPr>
            <a:normAutofit/>
          </a:bodyPr>
          <a:lstStyle>
            <a:lvl1pPr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  <a:p>
            <a:pPr lvl="1" fontAlgn="auto"/>
            <a:r>
              <a:rPr lang="zh-CN" altLang="en-US" strike="noStrike" noProof="1" dirty="0"/>
              <a:t>第二级</a:t>
            </a:r>
            <a:endParaRPr lang="zh-CN" altLang="en-US" strike="noStrike" noProof="1" dirty="0"/>
          </a:p>
          <a:p>
            <a:pPr lvl="2" fontAlgn="auto"/>
            <a:r>
              <a:rPr lang="zh-CN" altLang="en-US" strike="noStrike" noProof="1" dirty="0"/>
              <a:t>第三级</a:t>
            </a:r>
            <a:endParaRPr lang="zh-CN" altLang="en-US" strike="noStrike" noProof="1" dirty="0"/>
          </a:p>
          <a:p>
            <a:pPr lvl="3" fontAlgn="auto"/>
            <a:r>
              <a:rPr lang="zh-CN" altLang="en-US" strike="noStrike" noProof="1" dirty="0"/>
              <a:t>第四级</a:t>
            </a:r>
            <a:endParaRPr lang="zh-CN" altLang="en-US" strike="noStrike" noProof="1" dirty="0"/>
          </a:p>
          <a:p>
            <a:pPr lvl="4" fontAlgn="auto"/>
            <a:r>
              <a:rPr lang="zh-CN" altLang="en-US" strike="noStrike" noProof="1" dirty="0"/>
              <a:t>第五级</a:t>
            </a:r>
            <a:endParaRPr lang="zh-CN" altLang="en-US" strike="noStrike" noProof="1" dirty="0"/>
          </a:p>
        </p:txBody>
      </p:sp>
      <p:sp>
        <p:nvSpPr>
          <p:cNvPr id="4" name="日期占位符 3"/>
          <p:cNvSpPr>
            <a:spLocks noGrp="true"/>
          </p:cNvSpPr>
          <p:nvPr>
            <p:ph type="dt" sz="half" idx="10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5" name="页脚占位符 4"/>
          <p:cNvSpPr>
            <a:spLocks noGrp="true"/>
          </p:cNvSpPr>
          <p:nvPr>
            <p:ph type="ftr" sz="quarter" idx="11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6" name="灯片编号占位符 5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true"/>
          </p:cNvSpPr>
          <p:nvPr>
            <p:ph type="title"/>
          </p:nvPr>
        </p:nvSpPr>
        <p:spPr>
          <a:xfrm>
            <a:off x="831850" y="3751117"/>
            <a:ext cx="7321550" cy="811357"/>
          </a:xfrm>
        </p:spPr>
        <p:txBody>
          <a:bodyPr anchor="b">
            <a:normAutofit/>
          </a:bodyPr>
          <a:lstStyle>
            <a:lvl1pPr>
              <a:defRPr sz="40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pPr fontAlgn="auto"/>
            <a:r>
              <a:rPr lang="zh-CN" altLang="en-US" strike="noStrike" noProof="1" dirty="0"/>
              <a:t>单击此处编辑母版标题样式</a:t>
            </a:r>
            <a:endParaRPr lang="zh-CN" altLang="en-US" strike="noStrike" noProof="1" dirty="0"/>
          </a:p>
        </p:txBody>
      </p:sp>
      <p:sp>
        <p:nvSpPr>
          <p:cNvPr id="3" name="文本占位符 2"/>
          <p:cNvSpPr>
            <a:spLocks noGrp="true"/>
          </p:cNvSpPr>
          <p:nvPr>
            <p:ph type="body" idx="1"/>
          </p:nvPr>
        </p:nvSpPr>
        <p:spPr>
          <a:xfrm>
            <a:off x="831850" y="4610028"/>
            <a:ext cx="7321550" cy="647555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</p:txBody>
      </p:sp>
      <p:sp>
        <p:nvSpPr>
          <p:cNvPr id="4" name="日期占位符 3"/>
          <p:cNvSpPr>
            <a:spLocks noGrp="true"/>
          </p:cNvSpPr>
          <p:nvPr>
            <p:ph type="dt" sz="half" idx="10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5" name="页脚占位符 4"/>
          <p:cNvSpPr>
            <a:spLocks noGrp="true"/>
          </p:cNvSpPr>
          <p:nvPr>
            <p:ph type="ftr" sz="quarter" idx="11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6" name="灯片编号占位符 5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true"/>
          </p:cNvSpPr>
          <p:nvPr>
            <p:ph type="title"/>
          </p:nvPr>
        </p:nvSpPr>
        <p:spPr>
          <a:xfrm>
            <a:off x="647700" y="258445"/>
            <a:ext cx="10515600" cy="1325563"/>
          </a:xfrm>
        </p:spPr>
        <p:txBody>
          <a:bodyPr>
            <a:normAutofit/>
          </a:bodyPr>
          <a:lstStyle>
            <a:lvl1pPr>
              <a:defRPr sz="2400" b="1" i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pPr fontAlgn="auto"/>
            <a:r>
              <a:rPr lang="zh-CN" altLang="en-US" strike="noStrike" noProof="1" dirty="0"/>
              <a:t>单击此处编辑母版标题样式</a:t>
            </a:r>
            <a:endParaRPr lang="zh-CN" altLang="en-US" strike="noStrike" noProof="1" dirty="0"/>
          </a:p>
        </p:txBody>
      </p:sp>
      <p:sp>
        <p:nvSpPr>
          <p:cNvPr id="3" name="内容占位符 2"/>
          <p:cNvSpPr>
            <a:spLocks noGrp="true"/>
          </p:cNvSpPr>
          <p:nvPr>
            <p:ph sz="half" idx="1"/>
          </p:nvPr>
        </p:nvSpPr>
        <p:spPr>
          <a:xfrm>
            <a:off x="647700" y="1825625"/>
            <a:ext cx="5181600" cy="4351338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150000"/>
              </a:lnSpc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  <a:p>
            <a:pPr lvl="1" fontAlgn="auto"/>
            <a:r>
              <a:rPr lang="zh-CN" altLang="en-US" strike="noStrike" noProof="1" dirty="0"/>
              <a:t>第二级</a:t>
            </a:r>
            <a:endParaRPr lang="zh-CN" altLang="en-US" strike="noStrike" noProof="1" dirty="0"/>
          </a:p>
          <a:p>
            <a:pPr lvl="2" fontAlgn="auto"/>
            <a:r>
              <a:rPr lang="zh-CN" altLang="en-US" strike="noStrike" noProof="1" dirty="0"/>
              <a:t>第三级</a:t>
            </a:r>
            <a:endParaRPr lang="zh-CN" altLang="en-US" strike="noStrike" noProof="1" dirty="0"/>
          </a:p>
          <a:p>
            <a:pPr lvl="3" fontAlgn="auto"/>
            <a:r>
              <a:rPr lang="zh-CN" altLang="en-US" strike="noStrike" noProof="1" dirty="0"/>
              <a:t>第四级</a:t>
            </a:r>
            <a:endParaRPr lang="zh-CN" altLang="en-US" strike="noStrike" noProof="1" dirty="0"/>
          </a:p>
          <a:p>
            <a:pPr lvl="4" fontAlgn="auto"/>
            <a:r>
              <a:rPr lang="zh-CN" altLang="en-US" strike="noStrike" noProof="1" dirty="0"/>
              <a:t>第五级</a:t>
            </a:r>
            <a:endParaRPr lang="zh-CN" altLang="en-US" strike="noStrike" noProof="1" dirty="0"/>
          </a:p>
        </p:txBody>
      </p:sp>
      <p:sp>
        <p:nvSpPr>
          <p:cNvPr id="4" name="内容占位符 3"/>
          <p:cNvSpPr>
            <a:spLocks noGrp="true"/>
          </p:cNvSpPr>
          <p:nvPr>
            <p:ph sz="half" idx="2"/>
          </p:nvPr>
        </p:nvSpPr>
        <p:spPr>
          <a:xfrm>
            <a:off x="5981700" y="1825625"/>
            <a:ext cx="5181600" cy="4351338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150000"/>
              </a:lnSpc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  <a:p>
            <a:pPr lvl="1" fontAlgn="auto"/>
            <a:r>
              <a:rPr lang="zh-CN" altLang="en-US" strike="noStrike" noProof="1" dirty="0"/>
              <a:t>第二级</a:t>
            </a:r>
            <a:endParaRPr lang="zh-CN" altLang="en-US" strike="noStrike" noProof="1" dirty="0"/>
          </a:p>
          <a:p>
            <a:pPr lvl="2" fontAlgn="auto"/>
            <a:r>
              <a:rPr lang="zh-CN" altLang="en-US" strike="noStrike" noProof="1" dirty="0"/>
              <a:t>第三级</a:t>
            </a:r>
            <a:endParaRPr lang="zh-CN" altLang="en-US" strike="noStrike" noProof="1" dirty="0"/>
          </a:p>
          <a:p>
            <a:pPr lvl="3" fontAlgn="auto"/>
            <a:r>
              <a:rPr lang="zh-CN" altLang="en-US" strike="noStrike" noProof="1" dirty="0"/>
              <a:t>第四级</a:t>
            </a:r>
            <a:endParaRPr lang="zh-CN" altLang="en-US" strike="noStrike" noProof="1" dirty="0"/>
          </a:p>
          <a:p>
            <a:pPr lvl="4" fontAlgn="auto"/>
            <a:r>
              <a:rPr lang="zh-CN" altLang="en-US" strike="noStrike" noProof="1" dirty="0"/>
              <a:t>第五级</a:t>
            </a:r>
            <a:endParaRPr lang="zh-CN" altLang="en-US" strike="noStrike" noProof="1" dirty="0"/>
          </a:p>
        </p:txBody>
      </p:sp>
      <p:sp>
        <p:nvSpPr>
          <p:cNvPr id="5" name="日期占位符 4"/>
          <p:cNvSpPr>
            <a:spLocks noGrp="true"/>
          </p:cNvSpPr>
          <p:nvPr>
            <p:ph type="dt" sz="half" idx="10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6" name="页脚占位符 5"/>
          <p:cNvSpPr>
            <a:spLocks noGrp="true"/>
          </p:cNvSpPr>
          <p:nvPr>
            <p:ph type="ftr" sz="quarter" idx="11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7" name="灯片编号占位符 6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true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fontAlgn="auto"/>
            <a:r>
              <a:rPr lang="zh-CN" altLang="en-US" strike="noStrike" noProof="1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true"/>
          </p:cNvSpPr>
          <p:nvPr>
            <p:ph type="body" idx="1"/>
          </p:nvPr>
        </p:nvSpPr>
        <p:spPr>
          <a:xfrm>
            <a:off x="839788" y="1744961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</p:txBody>
      </p:sp>
      <p:sp>
        <p:nvSpPr>
          <p:cNvPr id="4" name="内容占位符 3"/>
          <p:cNvSpPr>
            <a:spLocks noGrp="true"/>
          </p:cNvSpPr>
          <p:nvPr>
            <p:ph sz="half" idx="2"/>
          </p:nvPr>
        </p:nvSpPr>
        <p:spPr>
          <a:xfrm>
            <a:off x="839788" y="2615609"/>
            <a:ext cx="5157787" cy="3574054"/>
          </a:xfrm>
        </p:spPr>
        <p:txBody>
          <a:bodyPr/>
          <a:lstStyle/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  <a:p>
            <a:pPr lvl="1" fontAlgn="auto"/>
            <a:r>
              <a:rPr lang="zh-CN" altLang="en-US" strike="noStrike" noProof="1" dirty="0"/>
              <a:t>第二级</a:t>
            </a:r>
            <a:endParaRPr lang="zh-CN" altLang="en-US" strike="noStrike" noProof="1" dirty="0"/>
          </a:p>
          <a:p>
            <a:pPr lvl="2" fontAlgn="auto"/>
            <a:r>
              <a:rPr lang="zh-CN" altLang="en-US" strike="noStrike" noProof="1" dirty="0"/>
              <a:t>第三级</a:t>
            </a:r>
            <a:endParaRPr lang="zh-CN" altLang="en-US" strike="noStrike" noProof="1" dirty="0"/>
          </a:p>
          <a:p>
            <a:pPr lvl="3" fontAlgn="auto"/>
            <a:r>
              <a:rPr lang="zh-CN" altLang="en-US" strike="noStrike" noProof="1" dirty="0"/>
              <a:t>第四级</a:t>
            </a:r>
            <a:endParaRPr lang="zh-CN" altLang="en-US" strike="noStrike" noProof="1" dirty="0"/>
          </a:p>
          <a:p>
            <a:pPr lvl="4" fontAlgn="auto"/>
            <a:r>
              <a:rPr lang="zh-CN" altLang="en-US" strike="noStrike" noProof="1" dirty="0"/>
              <a:t>第五级</a:t>
            </a:r>
            <a:endParaRPr lang="zh-CN" altLang="en-US" strike="noStrike" noProof="1" dirty="0"/>
          </a:p>
        </p:txBody>
      </p:sp>
      <p:sp>
        <p:nvSpPr>
          <p:cNvPr id="5" name="文本占位符 4"/>
          <p:cNvSpPr>
            <a:spLocks noGrp="true"/>
          </p:cNvSpPr>
          <p:nvPr>
            <p:ph type="body" sz="quarter" idx="3"/>
          </p:nvPr>
        </p:nvSpPr>
        <p:spPr>
          <a:xfrm>
            <a:off x="6172200" y="1744961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</p:txBody>
      </p:sp>
      <p:sp>
        <p:nvSpPr>
          <p:cNvPr id="6" name="内容占位符 5"/>
          <p:cNvSpPr>
            <a:spLocks noGrp="true"/>
          </p:cNvSpPr>
          <p:nvPr>
            <p:ph sz="quarter" idx="4"/>
          </p:nvPr>
        </p:nvSpPr>
        <p:spPr>
          <a:xfrm>
            <a:off x="6172200" y="2615609"/>
            <a:ext cx="5183188" cy="3574054"/>
          </a:xfrm>
        </p:spPr>
        <p:txBody>
          <a:bodyPr/>
          <a:lstStyle/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  <a:p>
            <a:pPr lvl="1" fontAlgn="auto"/>
            <a:r>
              <a:rPr lang="zh-CN" altLang="en-US" strike="noStrike" noProof="1" dirty="0"/>
              <a:t>第二级</a:t>
            </a:r>
            <a:endParaRPr lang="zh-CN" altLang="en-US" strike="noStrike" noProof="1" dirty="0"/>
          </a:p>
          <a:p>
            <a:pPr lvl="2" fontAlgn="auto"/>
            <a:r>
              <a:rPr lang="zh-CN" altLang="en-US" strike="noStrike" noProof="1" dirty="0"/>
              <a:t>第三级</a:t>
            </a:r>
            <a:endParaRPr lang="zh-CN" altLang="en-US" strike="noStrike" noProof="1" dirty="0"/>
          </a:p>
          <a:p>
            <a:pPr lvl="3" fontAlgn="auto"/>
            <a:r>
              <a:rPr lang="zh-CN" altLang="en-US" strike="noStrike" noProof="1" dirty="0"/>
              <a:t>第四级</a:t>
            </a:r>
            <a:endParaRPr lang="zh-CN" altLang="en-US" strike="noStrike" noProof="1" dirty="0"/>
          </a:p>
          <a:p>
            <a:pPr lvl="4" fontAlgn="auto"/>
            <a:r>
              <a:rPr lang="zh-CN" altLang="en-US" strike="noStrike" noProof="1" dirty="0"/>
              <a:t>第五级</a:t>
            </a:r>
            <a:endParaRPr lang="zh-CN" altLang="en-US" strike="noStrike" noProof="1" dirty="0"/>
          </a:p>
        </p:txBody>
      </p:sp>
      <p:sp>
        <p:nvSpPr>
          <p:cNvPr id="7" name="日期占位符 6"/>
          <p:cNvSpPr>
            <a:spLocks noGrp="true"/>
          </p:cNvSpPr>
          <p:nvPr>
            <p:ph type="dt" sz="half" idx="10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8" name="页脚占位符 7"/>
          <p:cNvSpPr>
            <a:spLocks noGrp="true"/>
          </p:cNvSpPr>
          <p:nvPr>
            <p:ph type="ftr" sz="quarter" idx="11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9" name="灯片编号占位符 8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true"/>
          </p:cNvSpPr>
          <p:nvPr>
            <p:ph type="title"/>
          </p:nvPr>
        </p:nvSpPr>
        <p:spPr>
          <a:xfrm>
            <a:off x="838200" y="2766219"/>
            <a:ext cx="10515600" cy="1325563"/>
          </a:xfrm>
        </p:spPr>
        <p:txBody>
          <a:bodyPr>
            <a:normAutofit/>
          </a:bodyPr>
          <a:lstStyle>
            <a:lvl1pPr algn="ctr">
              <a:defRPr sz="4800" b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pPr fontAlgn="auto"/>
            <a:r>
              <a:rPr lang="zh-CN" altLang="en-US" strike="noStrike" noProof="1" dirty="0"/>
              <a:t>单击此处编辑母版标题样式</a:t>
            </a:r>
            <a:endParaRPr lang="zh-CN" altLang="en-US" strike="noStrike" noProof="1" dirty="0"/>
          </a:p>
        </p:txBody>
      </p:sp>
      <p:sp>
        <p:nvSpPr>
          <p:cNvPr id="3" name="日期占位符 2"/>
          <p:cNvSpPr>
            <a:spLocks noGrp="true"/>
          </p:cNvSpPr>
          <p:nvPr>
            <p:ph type="dt" sz="half" idx="10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4" name="页脚占位符 3"/>
          <p:cNvSpPr>
            <a:spLocks noGrp="true"/>
          </p:cNvSpPr>
          <p:nvPr>
            <p:ph type="ftr" sz="quarter" idx="11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5" name="灯片编号占位符 4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true"/>
          </p:cNvSpPr>
          <p:nvPr>
            <p:ph type="dt" sz="half" idx="10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3" name="页脚占位符 2"/>
          <p:cNvSpPr>
            <a:spLocks noGrp="true"/>
          </p:cNvSpPr>
          <p:nvPr>
            <p:ph type="ftr" sz="quarter" idx="11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4" name="灯片编号占位符 3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true"/>
          </p:cNvSpPr>
          <p:nvPr>
            <p:ph type="title" hasCustomPrompt="true"/>
          </p:nvPr>
        </p:nvSpPr>
        <p:spPr>
          <a:xfrm>
            <a:off x="646747" y="127000"/>
            <a:ext cx="4165200" cy="1600200"/>
          </a:xfrm>
        </p:spPr>
        <p:txBody>
          <a:bodyPr anchor="ctr" anchorCtr="false">
            <a:normAutofit/>
          </a:bodyPr>
          <a:lstStyle>
            <a:lvl1pPr>
              <a:defRPr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pPr fontAlgn="auto"/>
            <a:r>
              <a:rPr lang="zh-CN" altLang="en-US" strike="noStrike" noProof="1" dirty="0"/>
              <a:t>单击此处编辑标题</a:t>
            </a:r>
            <a:endParaRPr lang="zh-CN" altLang="en-US" strike="noStrike" noProof="1" dirty="0"/>
          </a:p>
        </p:txBody>
      </p:sp>
      <p:sp>
        <p:nvSpPr>
          <p:cNvPr id="3" name="图片占位符 2"/>
          <p:cNvSpPr>
            <a:spLocks noGrp="true" noChangeAspect="true"/>
          </p:cNvSpPr>
          <p:nvPr>
            <p:ph type="pic" idx="1"/>
          </p:nvPr>
        </p:nvSpPr>
        <p:spPr>
          <a:xfrm>
            <a:off x="5184000" y="766354"/>
            <a:ext cx="5817375" cy="5094446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fontAlgn="auto"/>
            <a:endParaRPr lang="zh-CN" altLang="en-US" strike="noStrike" noProof="1" dirty="0"/>
          </a:p>
        </p:txBody>
      </p:sp>
      <p:sp>
        <p:nvSpPr>
          <p:cNvPr id="4" name="文本占位符 3"/>
          <p:cNvSpPr>
            <a:spLocks noGrp="true"/>
          </p:cNvSpPr>
          <p:nvPr>
            <p:ph type="body" sz="half" idx="2"/>
          </p:nvPr>
        </p:nvSpPr>
        <p:spPr>
          <a:xfrm>
            <a:off x="651827" y="2057400"/>
            <a:ext cx="4165200" cy="3811588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</p:txBody>
      </p:sp>
      <p:sp>
        <p:nvSpPr>
          <p:cNvPr id="5" name="日期占位符 4"/>
          <p:cNvSpPr>
            <a:spLocks noGrp="true"/>
          </p:cNvSpPr>
          <p:nvPr>
            <p:ph type="dt" sz="half" idx="10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6" name="页脚占位符 5"/>
          <p:cNvSpPr>
            <a:spLocks noGrp="true"/>
          </p:cNvSpPr>
          <p:nvPr>
            <p:ph type="ftr" sz="quarter" idx="11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7" name="灯片编号占位符 6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true"/>
          </p:cNvSpPr>
          <p:nvPr>
            <p:ph type="title" orient="vert"/>
          </p:nvPr>
        </p:nvSpPr>
        <p:spPr>
          <a:xfrm>
            <a:off x="9824484" y="365125"/>
            <a:ext cx="1529316" cy="5811838"/>
          </a:xfrm>
        </p:spPr>
        <p:txBody>
          <a:bodyPr vert="eaVert">
            <a:normAutofit/>
          </a:bodyPr>
          <a:lstStyle>
            <a:lvl1pPr>
              <a:defRPr sz="3600"/>
            </a:lvl1pPr>
          </a:lstStyle>
          <a:p>
            <a:pPr fontAlgn="auto"/>
            <a:r>
              <a:rPr lang="zh-CN" altLang="en-US" strike="noStrike" noProof="1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true"/>
          </p:cNvSpPr>
          <p:nvPr>
            <p:ph type="body" orient="vert" idx="1"/>
          </p:nvPr>
        </p:nvSpPr>
        <p:spPr>
          <a:xfrm>
            <a:off x="838200" y="365125"/>
            <a:ext cx="8879958" cy="5811838"/>
          </a:xfrm>
        </p:spPr>
        <p:txBody>
          <a:bodyPr vert="eaVert"/>
          <a:lstStyle/>
          <a:p>
            <a:pPr lvl="0" fontAlgn="auto"/>
            <a:r>
              <a:rPr lang="zh-CN" altLang="en-US" strike="noStrike" noProof="1" dirty="0"/>
              <a:t>单击此处编辑母版文本样式</a:t>
            </a:r>
            <a:endParaRPr lang="zh-CN" altLang="en-US" strike="noStrike" noProof="1" dirty="0"/>
          </a:p>
          <a:p>
            <a:pPr lvl="1" fontAlgn="auto"/>
            <a:r>
              <a:rPr lang="zh-CN" altLang="en-US" strike="noStrike" noProof="1" dirty="0"/>
              <a:t>第二级</a:t>
            </a:r>
            <a:endParaRPr lang="zh-CN" altLang="en-US" strike="noStrike" noProof="1" dirty="0"/>
          </a:p>
          <a:p>
            <a:pPr lvl="2" fontAlgn="auto"/>
            <a:r>
              <a:rPr lang="zh-CN" altLang="en-US" strike="noStrike" noProof="1" dirty="0"/>
              <a:t>第三级</a:t>
            </a:r>
            <a:endParaRPr lang="zh-CN" altLang="en-US" strike="noStrike" noProof="1" dirty="0"/>
          </a:p>
          <a:p>
            <a:pPr lvl="3" fontAlgn="auto"/>
            <a:r>
              <a:rPr lang="zh-CN" altLang="en-US" strike="noStrike" noProof="1" dirty="0"/>
              <a:t>第四级</a:t>
            </a:r>
            <a:endParaRPr lang="zh-CN" altLang="en-US" strike="noStrike" noProof="1" dirty="0"/>
          </a:p>
          <a:p>
            <a:pPr lvl="4" fontAlgn="auto"/>
            <a:r>
              <a:rPr lang="zh-CN" altLang="en-US" strike="noStrike" noProof="1" dirty="0"/>
              <a:t>第五级</a:t>
            </a:r>
            <a:endParaRPr lang="zh-CN" altLang="en-US" strike="noStrike" noProof="1" dirty="0"/>
          </a:p>
        </p:txBody>
      </p:sp>
      <p:sp>
        <p:nvSpPr>
          <p:cNvPr id="4" name="日期占位符 3"/>
          <p:cNvSpPr>
            <a:spLocks noGrp="true"/>
          </p:cNvSpPr>
          <p:nvPr>
            <p:ph type="dt" sz="half" idx="10"/>
          </p:nvPr>
        </p:nvSpPr>
        <p:spPr/>
        <p:txBody>
          <a:bodyPr/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5" name="页脚占位符 4"/>
          <p:cNvSpPr>
            <a:spLocks noGrp="true"/>
          </p:cNvSpPr>
          <p:nvPr>
            <p:ph type="ftr" sz="quarter" idx="11"/>
          </p:nvPr>
        </p:nvSpPr>
        <p:spPr/>
        <p:txBody>
          <a:bodyPr/>
          <a:p>
            <a:pPr fontAlgn="auto"/>
            <a:endParaRPr lang="zh-CN" altLang="en-US" strike="noStrike" noProof="1"/>
          </a:p>
        </p:txBody>
      </p:sp>
      <p:sp>
        <p:nvSpPr>
          <p:cNvPr id="6" name="灯片编号占位符 5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占位符 1"/>
          <p:cNvSpPr>
            <a:spLocks noGrp="true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 w="9525">
            <a:noFill/>
          </a:ln>
        </p:spPr>
        <p:txBody>
          <a:bodyPr vert="horz" lIns="91440" tIns="45720" rIns="91440" bIns="45720" anchor="ctr" anchorCtr="false"/>
          <a:p>
            <a:pPr lvl="0"/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1027" name="文本占位符 2"/>
          <p:cNvSpPr>
            <a:spLocks noGrp="true"/>
          </p:cNvSpPr>
          <p:nvPr>
            <p:ph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 w="9525">
            <a:noFill/>
          </a:ln>
        </p:spPr>
        <p:txBody>
          <a:bodyPr vert="horz" lIns="91440" tIns="45720" rIns="91440" bIns="45720" anchor="t" anchorCtr="false"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true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/>
            <a:fld id="{760FBDFE-C587-4B4C-A407-44438C67B59E}" type="datetimeFigureOut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  <p:sp>
        <p:nvSpPr>
          <p:cNvPr id="5" name="页脚占位符 4"/>
          <p:cNvSpPr>
            <a:spLocks noGrp="true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/>
            <a:endParaRPr lang="zh-CN" altLang="en-US" strike="noStrike" noProof="1"/>
          </a:p>
        </p:txBody>
      </p:sp>
      <p:sp>
        <p:nvSpPr>
          <p:cNvPr id="6" name="灯片编号占位符 5"/>
          <p:cNvSpPr>
            <a:spLocks noGrp="true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/>
            <a:fld id="{49AE70B2-8BF9-45C0-BB95-33D1B9D3A854}" type="slidenum">
              <a:rPr lang="zh-CN" altLang="en-US" strike="noStrike" noProof="1" smtClean="0">
                <a:latin typeface="+mn-lt"/>
                <a:ea typeface="+mn-ea"/>
                <a:cs typeface="+mn-cs"/>
              </a:rPr>
            </a:fld>
            <a:endParaRPr lang="zh-CN" altLang="en-US" strike="noStrike" noProof="1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8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true"/>
          </p:cNvSpPr>
          <p:nvPr>
            <p:ph type="ctrTitle" hasCustomPrompt="true"/>
          </p:nvPr>
        </p:nvSpPr>
        <p:spPr>
          <a:xfrm>
            <a:off x="1524000" y="1322388"/>
            <a:ext cx="9144000" cy="2187575"/>
          </a:xfrm>
        </p:spPr>
        <p:txBody>
          <a:bodyPr anchor="b">
            <a:normAutofit/>
          </a:bodyPr>
          <a:p>
            <a:pPr fontAlgn="auto"/>
            <a:r>
              <a:rPr lang="en-US" altLang="zh-CN" strike="noStrike" noProof="1"/>
              <a:t>sdfsdf</a:t>
            </a:r>
            <a:endParaRPr lang="en-US" altLang="zh-CN" strike="noStrike" noProof="1"/>
          </a:p>
        </p:txBody>
      </p:sp>
      <p:sp>
        <p:nvSpPr>
          <p:cNvPr id="4098" name="副标题 2"/>
          <p:cNvSpPr>
            <a:spLocks noGrp="true"/>
          </p:cNvSpPr>
          <p:nvPr>
            <p:ph type="subTitle" idx="1" hasCustomPrompt="true"/>
          </p:nvPr>
        </p:nvSpPr>
        <p:spPr/>
        <p:txBody>
          <a:bodyPr vert="horz" lIns="91440" tIns="45720" rIns="91440" bIns="45720" anchor="t" anchorCtr="false"/>
          <a:p>
            <a:pPr defTabSz="914400"/>
            <a:endParaRPr lang="zh-CN" altLang="en-US" kern="1200">
              <a:solidFill>
                <a:srgbClr val="404040"/>
              </a:solidFill>
              <a:latin typeface="Arial Black" charset="0"/>
              <a:ea typeface="宋体" pitchFamily="2" charset="-122"/>
              <a:cs typeface="+mn-cs"/>
            </a:endParaRPr>
          </a:p>
        </p:txBody>
      </p:sp>
      <p:pic>
        <p:nvPicPr>
          <p:cNvPr id="3" name="图片 2"/>
          <p:cNvPicPr>
            <a:picLocks noChangeAspect="true"/>
          </p:cNvPicPr>
          <p:nvPr/>
        </p:nvPicPr>
        <p:blipFill>
          <a:blip r:embed="rId1"/>
          <a:stretch>
            <a:fillRect/>
          </a:stretch>
        </p:blipFill>
        <p:spPr>
          <a:xfrm>
            <a:off x="4105275" y="1890395"/>
            <a:ext cx="3981450" cy="3076575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true"/>
          </p:cNvSpPr>
          <p:nvPr>
            <p:ph type="title"/>
          </p:nvPr>
        </p:nvSpPr>
        <p:spPr/>
        <p:txBody>
          <a:bodyPr/>
          <a:p>
            <a:r>
              <a:rPr lang="en-US" altLang="zh-CN"/>
              <a:t>sdf</a:t>
            </a:r>
            <a:endParaRPr lang="en-US" altLang="zh-CN"/>
          </a:p>
        </p:txBody>
      </p:sp>
      <p:sp>
        <p:nvSpPr>
          <p:cNvPr id="3" name="内容占位符 2"/>
          <p:cNvSpPr>
            <a:spLocks noGrp="true"/>
          </p:cNvSpPr>
          <p:nvPr>
            <p:ph idx="1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 Black-Arial">
      <a:majorFont>
        <a:latin typeface="Arial Black"/>
        <a:ea typeface=""/>
        <a:cs typeface=""/>
        <a:font script="Jpan" typeface="ＭＳ ゴシック"/>
        <a:font script="Hang" typeface="굴림"/>
        <a:font script="Hans" typeface="宋体"/>
        <a:font script="Hant" typeface="新細明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true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false"/>
        </a:gradFill>
        <a:gradFill rotWithShape="true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false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true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false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宋体"/>
        <a:ea typeface=""/>
        <a:cs typeface=""/>
        <a:font script="Jpan" typeface="游ゴシック Light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宋体"/>
        <a:ea typeface=""/>
        <a:cs typeface=""/>
        <a:font script="Jpan" typeface="游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true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false"/>
        </a:gradFill>
        <a:gradFill rotWithShape="true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false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true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false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true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false"/>
        </a:gradFill>
        <a:gradFill rotWithShape="true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false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true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false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WPS 演示</Application>
  <PresentationFormat>宽屏</PresentationFormat>
  <Paragraphs>4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Arial</vt:lpstr>
      <vt:lpstr>宋体</vt:lpstr>
      <vt:lpstr>Wingdings</vt:lpstr>
      <vt:lpstr>DejaVu Sans</vt:lpstr>
      <vt:lpstr>文泉驿微米黑</vt:lpstr>
      <vt:lpstr>Arial Black</vt:lpstr>
      <vt:lpstr>微软雅黑</vt:lpstr>
      <vt:lpstr>宋体</vt:lpstr>
      <vt:lpstr>Arial Unicode MS</vt:lpstr>
      <vt:lpstr>Office 主题​​</vt:lpstr>
      <vt:lpstr>sdfsdf</vt:lpstr>
      <vt:lpstr>sdf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uos</dc:creator>
  <cp:lastModifiedBy>mugong</cp:lastModifiedBy>
  <cp:revision>4</cp:revision>
  <dcterms:created xsi:type="dcterms:W3CDTF">2020-10-23T05:37:45Z</dcterms:created>
  <dcterms:modified xsi:type="dcterms:W3CDTF">2020-10-23T05:37:45Z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2052-11.1.0.9615</vt:lpwstr>
  </property>
</Properties>
</file>

<file path=docProps/thumbnail.jpeg>
</file>